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99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05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6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30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007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9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7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78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0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44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72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892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755F-0217-4695-8A21-407CE910408C}" type="datetimeFigureOut">
              <a:rPr kumimoji="1" lang="ja-JP" altLang="en-US" smtClean="0"/>
              <a:t>2015/3/23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ECCAD-F380-46A7-8420-798112F53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1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440160"/>
          </a:xfrm>
          <a:solidFill>
            <a:srgbClr val="CCFFFF"/>
          </a:solidFill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en-US" altLang="ja-JP" sz="80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Sunday ZUMBA</a:t>
            </a:r>
            <a:endParaRPr kumimoji="1" lang="ja-JP" altLang="en-US" sz="80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1"/>
          </p:nvPr>
        </p:nvSpPr>
        <p:spPr>
          <a:xfrm>
            <a:off x="395536" y="1672208"/>
            <a:ext cx="4752528" cy="2332856"/>
          </a:xfrm>
          <a:solidFill>
            <a:srgbClr val="CCFFCC"/>
          </a:solidFill>
        </p:spPr>
        <p:txBody>
          <a:bodyPr>
            <a:prstTxWarp prst="textPlain">
              <a:avLst/>
            </a:prstTxWarp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dirty="0"/>
              <a:t>みなみ</a:t>
            </a:r>
            <a:r>
              <a:rPr lang="en-US" altLang="ja-JP" dirty="0" smtClean="0"/>
              <a:t>YMCA</a:t>
            </a:r>
            <a:r>
              <a:rPr lang="ja-JP" altLang="en-US" dirty="0" smtClean="0"/>
              <a:t>（インストラクター）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４月　５日　東</a:t>
            </a:r>
            <a:r>
              <a:rPr lang="ja-JP" altLang="en-US" sz="1800" dirty="0" smtClean="0"/>
              <a:t>美</a:t>
            </a:r>
            <a:r>
              <a:rPr lang="en-US" altLang="ja-JP" dirty="0" smtClean="0"/>
              <a:t>IR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４月１２日　上村</a:t>
            </a:r>
            <a:r>
              <a:rPr lang="en-US" altLang="ja-JP" dirty="0" smtClean="0"/>
              <a:t>IR</a:t>
            </a:r>
          </a:p>
          <a:p>
            <a:pPr marL="0" indent="0">
              <a:buNone/>
            </a:pPr>
            <a:r>
              <a:rPr kumimoji="1" lang="ja-JP" altLang="en-US" dirty="0" smtClean="0"/>
              <a:t>４月１９日　通常お楽しみ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４月２６日　塚本</a:t>
            </a:r>
            <a:r>
              <a:rPr lang="en-US" altLang="ja-JP" dirty="0" smtClean="0"/>
              <a:t>IR</a:t>
            </a:r>
            <a:endParaRPr kumimoji="1" lang="ja-JP" altLang="en-US" dirty="0"/>
          </a:p>
        </p:txBody>
      </p:sp>
      <p:sp>
        <p:nvSpPr>
          <p:cNvPr id="9" name="コンテンツ プレースホルダー 4"/>
          <p:cNvSpPr txBox="1">
            <a:spLocks/>
          </p:cNvSpPr>
          <p:nvPr/>
        </p:nvSpPr>
        <p:spPr>
          <a:xfrm>
            <a:off x="4345632" y="4149080"/>
            <a:ext cx="4690864" cy="2548880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numCol="1" rtlCol="0">
            <a:prstTxWarp prst="textPlain">
              <a:avLst/>
            </a:prstTxWarp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むさし</a:t>
            </a:r>
            <a:r>
              <a:rPr lang="en-US" altLang="ja-JP" dirty="0" smtClean="0"/>
              <a:t>YMCA</a:t>
            </a:r>
            <a:r>
              <a:rPr lang="ja-JP" altLang="en-US" dirty="0" smtClean="0"/>
              <a:t>（インストラクター）</a:t>
            </a:r>
            <a:endParaRPr lang="en-US" altLang="ja-JP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 smtClean="0"/>
              <a:t>４月　５日　上村</a:t>
            </a:r>
            <a:r>
              <a:rPr lang="en-US" altLang="ja-JP" dirty="0" smtClean="0"/>
              <a:t>IR</a:t>
            </a:r>
            <a:r>
              <a:rPr lang="ja-JP" altLang="en-US" sz="2200" dirty="0" smtClean="0"/>
              <a:t>（</a:t>
            </a:r>
            <a:r>
              <a:rPr lang="en-US" altLang="ja-JP" sz="2200" dirty="0" smtClean="0"/>
              <a:t>ZUMBA</a:t>
            </a:r>
            <a:r>
              <a:rPr lang="ja-JP" altLang="en-US" sz="2200" dirty="0" smtClean="0"/>
              <a:t> </a:t>
            </a:r>
            <a:r>
              <a:rPr lang="en-US" altLang="ja-JP" sz="2200" dirty="0" smtClean="0"/>
              <a:t>GOID</a:t>
            </a:r>
            <a:r>
              <a:rPr lang="ja-JP" altLang="en-US" sz="2200" dirty="0" smtClean="0"/>
              <a:t>）</a:t>
            </a:r>
            <a:endParaRPr lang="en-US" altLang="ja-JP" sz="2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 smtClean="0"/>
              <a:t>４月１２日　東</a:t>
            </a:r>
            <a:r>
              <a:rPr lang="ja-JP" altLang="en-US" sz="1800" dirty="0" smtClean="0"/>
              <a:t>美</a:t>
            </a:r>
            <a:r>
              <a:rPr lang="en-US" altLang="ja-JP" dirty="0" smtClean="0"/>
              <a:t>IR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 smtClean="0"/>
              <a:t>４月１９日　工藤</a:t>
            </a:r>
            <a:r>
              <a:rPr lang="en-US" altLang="ja-JP" dirty="0" smtClean="0"/>
              <a:t>IR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 smtClean="0"/>
              <a:t>４月２６日　中村</a:t>
            </a:r>
            <a:r>
              <a:rPr lang="en-US" altLang="ja-JP" dirty="0" smtClean="0"/>
              <a:t>IR</a:t>
            </a:r>
            <a:endParaRPr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4399681"/>
            <a:ext cx="2304257" cy="198164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1807393"/>
            <a:ext cx="2304257" cy="198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Sunday ZUMBA</vt:lpstr>
    </vt:vector>
  </TitlesOfParts>
  <Company>熊本YMCA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ZUMBA</dc:title>
  <dc:creator>USER</dc:creator>
  <cp:lastModifiedBy>USER</cp:lastModifiedBy>
  <cp:revision>4</cp:revision>
  <cp:lastPrinted>2015-03-23T09:11:58Z</cp:lastPrinted>
  <dcterms:created xsi:type="dcterms:W3CDTF">2015-03-23T08:47:08Z</dcterms:created>
  <dcterms:modified xsi:type="dcterms:W3CDTF">2015-03-23T09:20:29Z</dcterms:modified>
</cp:coreProperties>
</file>